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>
      <p:cViewPr>
        <p:scale>
          <a:sx n="75" d="100"/>
          <a:sy n="75" d="100"/>
        </p:scale>
        <p:origin x="-2760" y="-35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868C3-CC69-4C15-9CF5-3BD837C3B66D}" type="datetimeFigureOut">
              <a:rPr lang="es-ES" smtClean="0"/>
              <a:t>11/12/2017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5337-833B-44DA-A29E-3703E87F0D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9884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868C3-CC69-4C15-9CF5-3BD837C3B66D}" type="datetimeFigureOut">
              <a:rPr lang="es-ES" smtClean="0"/>
              <a:t>11/12/2017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5337-833B-44DA-A29E-3703E87F0D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3687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868C3-CC69-4C15-9CF5-3BD837C3B66D}" type="datetimeFigureOut">
              <a:rPr lang="es-ES" smtClean="0"/>
              <a:t>11/12/2017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5337-833B-44DA-A29E-3703E87F0D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909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868C3-CC69-4C15-9CF5-3BD837C3B66D}" type="datetimeFigureOut">
              <a:rPr lang="es-ES" smtClean="0"/>
              <a:t>11/12/2017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5337-833B-44DA-A29E-3703E87F0D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7095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868C3-CC69-4C15-9CF5-3BD837C3B66D}" type="datetimeFigureOut">
              <a:rPr lang="es-ES" smtClean="0"/>
              <a:t>11/12/2017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5337-833B-44DA-A29E-3703E87F0D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6901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868C3-CC69-4C15-9CF5-3BD837C3B66D}" type="datetimeFigureOut">
              <a:rPr lang="es-ES" smtClean="0"/>
              <a:t>11/12/2017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5337-833B-44DA-A29E-3703E87F0D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7659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868C3-CC69-4C15-9CF5-3BD837C3B66D}" type="datetimeFigureOut">
              <a:rPr lang="es-ES" smtClean="0"/>
              <a:t>11/12/2017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5337-833B-44DA-A29E-3703E87F0D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4547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868C3-CC69-4C15-9CF5-3BD837C3B66D}" type="datetimeFigureOut">
              <a:rPr lang="es-ES" smtClean="0"/>
              <a:t>11/12/2017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5337-833B-44DA-A29E-3703E87F0D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4617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868C3-CC69-4C15-9CF5-3BD837C3B66D}" type="datetimeFigureOut">
              <a:rPr lang="es-ES" smtClean="0"/>
              <a:t>11/12/2017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5337-833B-44DA-A29E-3703E87F0D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7242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868C3-CC69-4C15-9CF5-3BD837C3B66D}" type="datetimeFigureOut">
              <a:rPr lang="es-ES" smtClean="0"/>
              <a:t>11/12/2017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5337-833B-44DA-A29E-3703E87F0D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6862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868C3-CC69-4C15-9CF5-3BD837C3B66D}" type="datetimeFigureOut">
              <a:rPr lang="es-ES" smtClean="0"/>
              <a:t>11/12/2017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5337-833B-44DA-A29E-3703E87F0D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1753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868C3-CC69-4C15-9CF5-3BD837C3B66D}" type="datetimeFigureOut">
              <a:rPr lang="es-ES" smtClean="0"/>
              <a:t>11/12/2017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85337-833B-44DA-A29E-3703E87F0D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1694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goo.gl/eax1Yr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mailto:enermar@ingenierosnavales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093FF5EF-8EFA-4887-8B08-F7D29B6605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000" y="-25916"/>
            <a:ext cx="6876000" cy="4563946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669621" y="1760924"/>
            <a:ext cx="6120680" cy="2057588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r"/>
            <a:r>
              <a:rPr lang="es-ES" sz="2400" b="1" i="0" dirty="0">
                <a:solidFill>
                  <a:schemeClr val="tx2">
                    <a:lumMod val="75000"/>
                  </a:schemeClr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4º Premio </a:t>
            </a:r>
            <a:r>
              <a:rPr lang="es-ES" sz="2400" b="1" i="0" dirty="0" smtClean="0">
                <a:solidFill>
                  <a:schemeClr val="tx2">
                    <a:lumMod val="75000"/>
                  </a:schemeClr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ENERMAR</a:t>
            </a:r>
            <a:endParaRPr lang="es-ES" sz="2400" b="1" i="0" dirty="0">
              <a:solidFill>
                <a:schemeClr val="tx2">
                  <a:lumMod val="75000"/>
                </a:schemeClr>
              </a:solidFill>
              <a:effectLst/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algn="r"/>
            <a:r>
              <a:rPr lang="es-ES" sz="2400" b="1" i="0" dirty="0">
                <a:solidFill>
                  <a:schemeClr val="tx2">
                    <a:lumMod val="75000"/>
                  </a:schemeClr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Energías Renovables de Origen Marino</a:t>
            </a:r>
          </a:p>
        </p:txBody>
      </p:sp>
      <p:sp>
        <p:nvSpPr>
          <p:cNvPr id="6" name="Rectángulo 5"/>
          <p:cNvSpPr/>
          <p:nvPr/>
        </p:nvSpPr>
        <p:spPr>
          <a:xfrm>
            <a:off x="322629" y="5364088"/>
            <a:ext cx="6480720" cy="27946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000"/>
              </a:lnSpc>
            </a:pPr>
            <a:r>
              <a:rPr lang="es-ES" sz="2000" b="1" dirty="0">
                <a:solidFill>
                  <a:schemeClr val="tx2">
                    <a:lumMod val="75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Abierto el plazo de presentación de candidaturas:</a:t>
            </a:r>
          </a:p>
          <a:p>
            <a:pPr algn="ctr">
              <a:lnSpc>
                <a:spcPts val="3000"/>
              </a:lnSpc>
            </a:pPr>
            <a:r>
              <a:rPr lang="es-ES" sz="2400" b="1" dirty="0">
                <a:solidFill>
                  <a:schemeClr val="tx2">
                    <a:lumMod val="75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s-ES" sz="2400" b="1" u="sng" dirty="0">
                <a:solidFill>
                  <a:schemeClr val="tx2">
                    <a:lumMod val="75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Fecha </a:t>
            </a:r>
            <a:r>
              <a:rPr lang="es-ES" sz="2400" b="1" u="sng" dirty="0">
                <a:solidFill>
                  <a:schemeClr val="tx2">
                    <a:lumMod val="75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Límite: 1 </a:t>
            </a:r>
            <a:r>
              <a:rPr lang="es-ES" sz="2400" b="1" u="sng" dirty="0">
                <a:solidFill>
                  <a:schemeClr val="tx2">
                    <a:lumMod val="75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de </a:t>
            </a:r>
            <a:r>
              <a:rPr lang="es-ES" sz="2400" b="1" u="sng" dirty="0">
                <a:solidFill>
                  <a:schemeClr val="tx2">
                    <a:lumMod val="75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marzo de 2018</a:t>
            </a:r>
          </a:p>
          <a:p>
            <a:pPr algn="ctr"/>
            <a:endParaRPr lang="es-ES" sz="800" dirty="0">
              <a:solidFill>
                <a:schemeClr val="tx2">
                  <a:lumMod val="75000"/>
                </a:schemeClr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r>
              <a:rPr lang="es-ES" sz="1470" dirty="0">
                <a:solidFill>
                  <a:schemeClr val="tx2">
                    <a:lumMod val="75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Las bases están disponibles en la web http://www.ingenierosnavales.com</a:t>
            </a:r>
          </a:p>
          <a:p>
            <a:r>
              <a:rPr lang="es-ES" sz="1470" dirty="0">
                <a:solidFill>
                  <a:schemeClr val="tx2">
                    <a:lumMod val="75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  <a:hlinkClick r:id="rId3"/>
              </a:rPr>
              <a:t>https://goo.gl/eax1Yr</a:t>
            </a:r>
            <a:endParaRPr lang="es-ES" sz="1470" dirty="0">
              <a:solidFill>
                <a:schemeClr val="tx2">
                  <a:lumMod val="75000"/>
                </a:schemeClr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endParaRPr lang="es-ES" sz="1470" dirty="0">
              <a:solidFill>
                <a:schemeClr val="tx2">
                  <a:lumMod val="75000"/>
                </a:schemeClr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r>
              <a:rPr lang="es-ES" sz="1470" dirty="0">
                <a:solidFill>
                  <a:schemeClr val="tx2">
                    <a:lumMod val="75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Pregunta cualquier duda a la siguiente dirección de correo: </a:t>
            </a:r>
          </a:p>
          <a:p>
            <a:r>
              <a:rPr lang="es-ES" sz="1470" dirty="0">
                <a:solidFill>
                  <a:schemeClr val="tx2">
                    <a:lumMod val="75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  <a:hlinkClick r:id="rId4"/>
              </a:rPr>
              <a:t>enermar@ingenierosnavales.com</a:t>
            </a:r>
            <a:endParaRPr lang="es-ES" sz="1470" dirty="0">
              <a:solidFill>
                <a:schemeClr val="tx2">
                  <a:lumMod val="75000"/>
                </a:schemeClr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endParaRPr lang="es-ES" sz="1470" dirty="0">
              <a:solidFill>
                <a:schemeClr val="tx2">
                  <a:lumMod val="75000"/>
                </a:schemeClr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endParaRPr lang="es-ES" sz="1470" dirty="0">
              <a:solidFill>
                <a:schemeClr val="tx2">
                  <a:lumMod val="75000"/>
                </a:schemeClr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03862" y="3439746"/>
            <a:ext cx="655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200" b="1" dirty="0">
                <a:solidFill>
                  <a:schemeClr val="tx2">
                    <a:lumMod val="75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Con el objetivo de promocionar la Ingeniería Naval y Oceánica  en el campo de las Energías Renovables Marinas se convoca el 4º Premio ENERMAR 2017, para reconocer e incentivar el trabajo realizado por los estudiantes en la elaboración de </a:t>
            </a:r>
            <a:r>
              <a:rPr lang="es-ES" sz="1200" b="1" dirty="0" smtClean="0">
                <a:solidFill>
                  <a:schemeClr val="tx2">
                    <a:lumMod val="75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s-ES" sz="1200" b="1" dirty="0">
                <a:solidFill>
                  <a:schemeClr val="tx2">
                    <a:lumMod val="75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Proyectos </a:t>
            </a:r>
            <a:r>
              <a:rPr lang="es-ES" sz="1200" b="1" dirty="0" smtClean="0">
                <a:solidFill>
                  <a:schemeClr val="tx2">
                    <a:lumMod val="75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s-ES" sz="1200" b="1" dirty="0">
                <a:solidFill>
                  <a:schemeClr val="tx2">
                    <a:lumMod val="75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dentro de este ámbito. </a:t>
            </a:r>
            <a:endParaRPr lang="en-GB" sz="1200" b="1" dirty="0">
              <a:solidFill>
                <a:schemeClr val="tx2">
                  <a:lumMod val="75000"/>
                </a:schemeClr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605970"/>
            <a:ext cx="1556792" cy="688239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484784" y="7825207"/>
            <a:ext cx="41855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u="sng" dirty="0">
                <a:solidFill>
                  <a:schemeClr val="tx2">
                    <a:lumMod val="75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Dotación Económica</a:t>
            </a:r>
            <a:endParaRPr lang="es-ES" sz="2000" b="1" dirty="0">
              <a:solidFill>
                <a:schemeClr val="tx2">
                  <a:lumMod val="75000"/>
                </a:schemeClr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algn="ctr"/>
            <a:r>
              <a:rPr lang="es-ES" sz="2000" b="1" dirty="0">
                <a:solidFill>
                  <a:schemeClr val="tx2">
                    <a:lumMod val="75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Primer Premio 1.000€ </a:t>
            </a:r>
          </a:p>
          <a:p>
            <a:pPr algn="ctr"/>
            <a:r>
              <a:rPr lang="es-ES" sz="2000" b="1" dirty="0">
                <a:solidFill>
                  <a:schemeClr val="tx2">
                    <a:lumMod val="75000"/>
                  </a:schemeClr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Accésit 300€</a:t>
            </a: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89198" y="4716016"/>
            <a:ext cx="2233801" cy="523369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29961" y="4673076"/>
            <a:ext cx="579170" cy="573074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53637" y="6215727"/>
            <a:ext cx="521049" cy="521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5527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</TotalTime>
  <Words>104</Words>
  <Application>Microsoft Office PowerPoint</Application>
  <PresentationFormat>Presentación en pantalla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Beti Spuch</dc:creator>
  <cp:lastModifiedBy>MOYA GARCIA, JUAN</cp:lastModifiedBy>
  <cp:revision>12</cp:revision>
  <dcterms:created xsi:type="dcterms:W3CDTF">2017-03-05T19:46:53Z</dcterms:created>
  <dcterms:modified xsi:type="dcterms:W3CDTF">2017-12-11T17:14:43Z</dcterms:modified>
</cp:coreProperties>
</file>